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sldIdLst>
    <p:sldId id="291" r:id="rId2"/>
    <p:sldId id="292" r:id="rId3"/>
    <p:sldId id="257" r:id="rId4"/>
    <p:sldId id="259" r:id="rId5"/>
    <p:sldId id="272" r:id="rId6"/>
    <p:sldId id="265" r:id="rId7"/>
    <p:sldId id="293" r:id="rId8"/>
    <p:sldId id="269" r:id="rId9"/>
    <p:sldId id="273" r:id="rId10"/>
    <p:sldId id="275" r:id="rId11"/>
    <p:sldId id="277" r:id="rId12"/>
    <p:sldId id="279" r:id="rId13"/>
    <p:sldId id="282" r:id="rId14"/>
    <p:sldId id="288" r:id="rId15"/>
    <p:sldId id="289" r:id="rId16"/>
  </p:sldIdLst>
  <p:sldSz cx="9144000" cy="6858000" type="screen4x3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430FE1-EE7C-40A6-A94D-EB8454666F3A}">
          <p14:sldIdLst>
            <p14:sldId id="291"/>
            <p14:sldId id="292"/>
            <p14:sldId id="257"/>
            <p14:sldId id="259"/>
            <p14:sldId id="272"/>
            <p14:sldId id="265"/>
            <p14:sldId id="293"/>
            <p14:sldId id="269"/>
            <p14:sldId id="273"/>
          </p14:sldIdLst>
        </p14:section>
        <p14:section name="Untitled Section" id="{5F188A27-3A70-4309-9FEC-DF66733522B5}">
          <p14:sldIdLst>
            <p14:sldId id="275"/>
            <p14:sldId id="277"/>
            <p14:sldId id="279"/>
            <p14:sldId id="282"/>
            <p14:sldId id="288"/>
            <p14:sldId id="28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L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97D16-4C0E-439F-8329-D811B100B15B}" type="slidenum">
              <a:rPr lang="fr-LU"/>
              <a:pPr>
                <a:defRPr/>
              </a:pPr>
              <a:t>‹#›</a:t>
            </a:fld>
            <a:endParaRPr lang="fr-LU"/>
          </a:p>
        </p:txBody>
      </p:sp>
    </p:spTree>
    <p:extLst>
      <p:ext uri="{BB962C8B-B14F-4D97-AF65-F5344CB8AC3E}">
        <p14:creationId xmlns:p14="http://schemas.microsoft.com/office/powerpoint/2010/main" val="2095034614"/>
      </p:ext>
    </p:extLst>
  </p:cSld>
  <p:clrMapOvr>
    <a:masterClrMapping/>
  </p:clrMapOvr>
  <p:transition spd="slow">
    <p:dissolve/>
    <p:sndAc>
      <p:stSnd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35163"/>
            <a:ext cx="4038600" cy="4389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35163"/>
            <a:ext cx="4038600" cy="2117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205288"/>
            <a:ext cx="4038600" cy="2119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956D5-DB23-42E9-9B1D-D3463A9387D3}" type="datetimeFigureOut">
              <a:rPr lang="en-US"/>
              <a:pPr>
                <a:defRPr/>
              </a:pPr>
              <a:t>2/22/2019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2AF5-0758-4181-9AE5-BB2B80978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687377"/>
      </p:ext>
    </p:extLst>
  </p:cSld>
  <p:clrMapOvr>
    <a:masterClrMapping/>
  </p:clrMapOvr>
  <p:transition spd="med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b="0" i="0" u="none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F6FBDF9-3C2D-4548-82E0-B14D6D2252DD}" type="datetimeFigureOut">
              <a:rPr lang="en-US" smtClean="0"/>
              <a:pPr/>
              <a:t>2/22/2019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16EDC03-34BD-494E-8A14-86E97133C65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</p:sldLayoutIdLst>
  <p:txStyles>
    <p:titleStyle>
      <a:lvl1pPr algn="l" rtl="0" eaLnBrk="1" latinLnBrk="0" hangingPunct="1">
        <a:spcBef>
          <a:spcPct val="0"/>
        </a:spcBef>
        <a:buNone/>
        <a:defRPr kumimoji="0" sz="5000" b="0" i="0" u="none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12" Type="http://schemas.openxmlformats.org/officeDocument/2006/relationships/image" Target="../media/image12.wm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gif"/><Relationship Id="rId11" Type="http://schemas.openxmlformats.org/officeDocument/2006/relationships/image" Target="../media/image11.wmf"/><Relationship Id="rId5" Type="http://schemas.openxmlformats.org/officeDocument/2006/relationships/image" Target="../media/image5.png"/><Relationship Id="rId10" Type="http://schemas.openxmlformats.org/officeDocument/2006/relationships/image" Target="../media/image10.wmf"/><Relationship Id="rId4" Type="http://schemas.openxmlformats.org/officeDocument/2006/relationships/image" Target="../media/image4.gif"/><Relationship Id="rId9" Type="http://schemas.openxmlformats.org/officeDocument/2006/relationships/image" Target="../media/image9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861991ptj0g7jwj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8" descr="2007032808044360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5867400"/>
            <a:ext cx="990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9" descr="200703280804440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0275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0" descr="2007032808043661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6010275"/>
            <a:ext cx="8477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9" name="Group 18"/>
          <p:cNvGrpSpPr>
            <a:grpSpLocks/>
          </p:cNvGrpSpPr>
          <p:nvPr/>
        </p:nvGrpSpPr>
        <p:grpSpPr bwMode="auto">
          <a:xfrm>
            <a:off x="457200" y="1143000"/>
            <a:ext cx="2743200" cy="2057400"/>
            <a:chOff x="5225" y="9335"/>
            <a:chExt cx="2520" cy="1750"/>
          </a:xfrm>
        </p:grpSpPr>
        <p:sp>
          <p:nvSpPr>
            <p:cNvPr id="22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7" cstate="print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/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>
                <a:latin typeface="+mn-lt"/>
              </a:endParaRPr>
            </a:p>
          </p:txBody>
        </p:sp>
        <p:pic>
          <p:nvPicPr>
            <p:cNvPr id="3086" name="Picture 26" descr="cosm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7" name="Picture 25" descr="BOOK2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8" name="Picture 24" descr="BOOK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9" name="Picture 23" descr="QUILLPEN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90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sz="800" b="1">
                  <a:latin typeface="VnBangkok" pitchFamily="2" charset="0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091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4800">
                <a:latin typeface="Calibri" pitchFamily="34" charset="0"/>
              </a:endParaRPr>
            </a:p>
          </p:txBody>
        </p:sp>
        <p:sp>
          <p:nvSpPr>
            <p:cNvPr id="3092" name="WordArt 20"/>
            <p:cNvSpPr>
              <a:spLocks noChangeArrowheads="1" noChangeShapeType="1" noTextEdit="1"/>
            </p:cNvSpPr>
            <p:nvPr/>
          </p:nvSpPr>
          <p:spPr bwMode="auto">
            <a:xfrm rot="1334491">
              <a:off x="6130" y="10696"/>
              <a:ext cx="600" cy="125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9282"/>
                </a:avLst>
              </a:prstTxWarp>
            </a:bodyPr>
            <a:lstStyle/>
            <a:p>
              <a:pPr algn="ctr"/>
              <a:r>
                <a:rPr lang="en-US" sz="1800" b="1" kern="10">
                  <a:solidFill>
                    <a:srgbClr val="FFFFFF"/>
                  </a:solidFill>
                  <a:latin typeface="VNbritannic"/>
                </a:rPr>
                <a:t>NÀM </a:t>
              </a:r>
            </a:p>
          </p:txBody>
        </p:sp>
        <p:sp>
          <p:nvSpPr>
            <p:cNvPr id="3093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/>
              <a:endParaRPr lang="en-US" sz="4800">
                <a:latin typeface="Calibri" pitchFamily="34" charset="0"/>
              </a:endParaRPr>
            </a:p>
          </p:txBody>
        </p:sp>
      </p:grpSp>
      <p:pic>
        <p:nvPicPr>
          <p:cNvPr id="3080" name="Picture 14" descr="Firewrk8"/>
          <p:cNvPicPr>
            <a:picLocks noChangeAspect="1" noChangeArrowheads="1"/>
          </p:cNvPicPr>
          <p:nvPr/>
        </p:nvPicPr>
        <p:blipFill>
          <a:blip r:embed="rId12" cstate="print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124200"/>
            <a:ext cx="1905000" cy="186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2" name="WordArt 19"/>
          <p:cNvSpPr>
            <a:spLocks noChangeArrowheads="1" noChangeShapeType="1" noTextEdit="1"/>
          </p:cNvSpPr>
          <p:nvPr/>
        </p:nvSpPr>
        <p:spPr bwMode="auto">
          <a:xfrm>
            <a:off x="5486400" y="1447800"/>
            <a:ext cx="3362325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KHOA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83" name="WordArt 20"/>
          <p:cNvSpPr>
            <a:spLocks noChangeArrowheads="1" noChangeShapeType="1" noTextEdit="1"/>
          </p:cNvSpPr>
          <p:nvPr/>
        </p:nvSpPr>
        <p:spPr bwMode="auto">
          <a:xfrm>
            <a:off x="381000" y="2895600"/>
            <a:ext cx="50292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SỰ LAN TRUYẾN </a:t>
            </a:r>
          </a:p>
          <a:p>
            <a:pPr algn="ctr"/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CỦA </a:t>
            </a:r>
            <a:r>
              <a:rPr lang="en-US" sz="3600" b="1" kern="1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ÂM THANH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22698888"/>
      </p:ext>
    </p:extLst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1" name="Text Box 3"/>
          <p:cNvSpPr txBox="1">
            <a:spLocks noChangeArrowheads="1"/>
          </p:cNvSpPr>
          <p:nvPr/>
        </p:nvSpPr>
        <p:spPr bwMode="auto">
          <a:xfrm>
            <a:off x="762000" y="3062288"/>
            <a:ext cx="6553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800"/>
          </a:p>
        </p:txBody>
      </p:sp>
      <p:sp>
        <p:nvSpPr>
          <p:cNvPr id="386052" name="Text Box 4"/>
          <p:cNvSpPr txBox="1">
            <a:spLocks noChangeArrowheads="1"/>
          </p:cNvSpPr>
          <p:nvPr/>
        </p:nvSpPr>
        <p:spPr bwMode="auto">
          <a:xfrm>
            <a:off x="76200" y="45720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ni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buộc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, tai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fr-L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558114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86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51" grpId="0"/>
      <p:bldP spid="3860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4" name="Text Box 4"/>
          <p:cNvSpPr txBox="1">
            <a:spLocks noChangeArrowheads="1"/>
          </p:cNvSpPr>
          <p:nvPr/>
        </p:nvSpPr>
        <p:spPr bwMode="auto">
          <a:xfrm>
            <a:off x="4724400" y="457795"/>
            <a:ext cx="4419600" cy="5847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sz="4400" b="1" dirty="0"/>
              <a:t>-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chuông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kêu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LU" sz="44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fr-LU" sz="4400" b="1" dirty="0" smtClean="0"/>
              <a:t>-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chậu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, qua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LU" sz="4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4726" name="Picture 6" descr="scan029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00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502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14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14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8" name="AutoShape 4"/>
          <p:cNvSpPr>
            <a:spLocks noChangeArrowheads="1"/>
          </p:cNvSpPr>
          <p:nvPr/>
        </p:nvSpPr>
        <p:spPr bwMode="auto">
          <a:xfrm>
            <a:off x="914400" y="533013"/>
            <a:ext cx="8151813" cy="4048899"/>
          </a:xfrm>
          <a:prstGeom prst="horizontalScroll">
            <a:avLst>
              <a:gd name="adj" fmla="val 125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L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05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5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15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7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2" name="Text Box 4"/>
          <p:cNvSpPr txBox="1">
            <a:spLocks noChangeArrowheads="1"/>
          </p:cNvSpPr>
          <p:nvPr/>
        </p:nvSpPr>
        <p:spPr bwMode="auto">
          <a:xfrm>
            <a:off x="0" y="399871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sz="3600" b="1" dirty="0" smtClean="0"/>
              <a:t>*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endParaRPr lang="fr-L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6773" name="Text Box 5"/>
          <p:cNvSpPr txBox="1">
            <a:spLocks noChangeArrowheads="1"/>
          </p:cNvSpPr>
          <p:nvPr/>
        </p:nvSpPr>
        <p:spPr bwMode="auto">
          <a:xfrm>
            <a:off x="228600" y="1011198"/>
            <a:ext cx="891540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10000"/>
              </a:spcBef>
            </a:pPr>
            <a:endParaRPr lang="fr-LU" sz="3600" b="1" dirty="0">
              <a:solidFill>
                <a:srgbClr val="000099"/>
              </a:solidFill>
            </a:endParaRPr>
          </a:p>
          <a:p>
            <a:pPr algn="just">
              <a:spcBef>
                <a:spcPct val="10000"/>
              </a:spcBef>
            </a:pPr>
            <a:r>
              <a:rPr lang="fr-LU" sz="3600" b="1" dirty="0" smtClean="0">
                <a:solidFill>
                  <a:srgbClr val="000099"/>
                </a:solidFill>
              </a:rPr>
              <a:t>-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thước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bịt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L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lang="fr-LU" sz="3600" b="1" dirty="0" smtClean="0">
                <a:solidFill>
                  <a:srgbClr val="000099"/>
                </a:solidFill>
              </a:rPr>
              <a:t>-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tai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cộä</a:t>
            </a:r>
            <a:r>
              <a:rPr lang="fr-L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vó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fr-L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r>
              <a:rPr lang="fr-LU" sz="3600" b="1" dirty="0" smtClean="0">
                <a:solidFill>
                  <a:srgbClr val="000099"/>
                </a:solidFill>
              </a:rPr>
              <a:t>-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bờ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hay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lẩn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</a:t>
            </a:r>
            <a:r>
              <a:rPr lang="fr-L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fr-LU" sz="36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10000"/>
              </a:spcBef>
            </a:pPr>
            <a:endParaRPr lang="fr-LU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01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16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16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/>
      <p:bldP spid="41677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4" name="Text Box 4"/>
          <p:cNvSpPr txBox="1">
            <a:spLocks noChangeArrowheads="1"/>
          </p:cNvSpPr>
          <p:nvPr/>
        </p:nvSpPr>
        <p:spPr bwMode="auto">
          <a:xfrm>
            <a:off x="609600" y="478532"/>
            <a:ext cx="7924800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sz="4800" b="1" dirty="0"/>
              <a:t>*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tránh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ồn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phiền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800" b="1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fr-LU" sz="4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fr-LU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057400"/>
            <a:ext cx="4114800" cy="24384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2286000"/>
            <a:ext cx="2600325" cy="229552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3200400" y="3052762"/>
            <a:ext cx="1066800" cy="604838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762000"/>
            <a:ext cx="2819400" cy="457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Âm thanh lớn</a:t>
            </a:r>
            <a:endParaRPr lang="en-US"/>
          </a:p>
        </p:txBody>
      </p:sp>
      <p:sp>
        <p:nvSpPr>
          <p:cNvPr id="8" name="Oval Callout 7"/>
          <p:cNvSpPr/>
          <p:nvPr/>
        </p:nvSpPr>
        <p:spPr>
          <a:xfrm>
            <a:off x="5867400" y="304800"/>
            <a:ext cx="3048000" cy="1371600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Phiền lòng người khác cảm giác rất khó chịu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47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000500"/>
            <a:ext cx="5334000" cy="2857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90600" y="2057400"/>
            <a:ext cx="7204856" cy="707886"/>
          </a:xfrm>
          <a:prstGeom prst="rect">
            <a:avLst/>
          </a:prstGeom>
          <a:noFill/>
          <a:effectLst>
            <a:outerShdw blurRad="50800" dist="165100" dir="16200000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4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SỰ LAN TRUYỀN CỦA ÂM THANH</a:t>
            </a:r>
            <a:endParaRPr lang="en-US" sz="4000" b="1" cap="none" spc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50028" y="902732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smtClean="0"/>
              <a:t>Khoa học</a:t>
            </a:r>
            <a:endParaRPr lang="en-US" sz="3600" b="1" u="sng"/>
          </a:p>
        </p:txBody>
      </p:sp>
      <p:sp>
        <p:nvSpPr>
          <p:cNvPr id="5" name="TextBox 4"/>
          <p:cNvSpPr txBox="1"/>
          <p:nvPr/>
        </p:nvSpPr>
        <p:spPr>
          <a:xfrm>
            <a:off x="381000" y="533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solidFill>
                  <a:srgbClr val="FF0000"/>
                </a:solidFill>
              </a:rPr>
              <a:t>Bài 42</a:t>
            </a: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85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1475202"/>
            <a:ext cx="4876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798618"/>
            <a:ext cx="4667250" cy="2163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387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4553"/>
            <a:ext cx="3169046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673" y="192932"/>
            <a:ext cx="3331136" cy="255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587" y="3823376"/>
            <a:ext cx="3245247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790950"/>
            <a:ext cx="3331136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8896350" y="3790950"/>
            <a:ext cx="2762250" cy="3448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3400" y="2895600"/>
            <a:ext cx="312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Âm thanh lan truyền qua không khí</a:t>
            </a:r>
            <a:r>
              <a:rPr lang="en-US" sz="2400" smtClean="0"/>
              <a:t>.</a:t>
            </a:r>
            <a:endParaRPr lang="en-US" sz="2400"/>
          </a:p>
        </p:txBody>
      </p:sp>
      <p:sp>
        <p:nvSpPr>
          <p:cNvPr id="3" name="TextBox 2"/>
          <p:cNvSpPr txBox="1"/>
          <p:nvPr/>
        </p:nvSpPr>
        <p:spPr>
          <a:xfrm>
            <a:off x="5295677" y="2897221"/>
            <a:ext cx="31171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Âm thanh có thể lan truyền trong nước</a:t>
            </a:r>
            <a:endParaRPr lang="en-US" sz="24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0987" y="605638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Âm thanh nghe được  qua các vật rắn như bức tường,xi măng,gỗ </a:t>
            </a:r>
            <a:endParaRPr lang="en-US" sz="240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968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533400" y="1128355"/>
            <a:ext cx="70866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sz="4400" b="1" u="sng" smtClean="0">
                <a:latin typeface="Times New Roman" pitchFamily="18" charset="0"/>
                <a:cs typeface="Times New Roman" pitchFamily="18" charset="0"/>
              </a:rPr>
              <a:t>Hoạt động 1</a:t>
            </a:r>
            <a:r>
              <a:rPr lang="fr-LU" sz="4800" b="1" smtClean="0">
                <a:solidFill>
                  <a:srgbClr val="000099"/>
                </a:solidFill>
              </a:rPr>
              <a:t>: </a:t>
            </a:r>
            <a:r>
              <a:rPr lang="fr-LU" sz="4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LU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hiểu </a:t>
            </a:r>
            <a:r>
              <a:rPr lang="fr-LU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fr-L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L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fr-L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endParaRPr lang="fr-LU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4038600"/>
            <a:ext cx="3200400" cy="178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67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68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9" name="Picture 7" descr="scan028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914400"/>
            <a:ext cx="4648200" cy="529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20000"/>
              </a:spcBef>
            </a:pPr>
            <a:endParaRPr lang="fr-LU" sz="3600" b="1" dirty="0"/>
          </a:p>
          <a:p>
            <a:pPr algn="just">
              <a:spcBef>
                <a:spcPct val="20000"/>
              </a:spcBef>
            </a:pPr>
            <a:r>
              <a:rPr lang="fr-LU" sz="3600" b="1" dirty="0" smtClean="0"/>
              <a:t>-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bơ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ni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rắc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1.</a:t>
            </a:r>
            <a:endParaRPr lang="fr-LU" sz="3600" b="1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20000"/>
              </a:spcBef>
            </a:pPr>
            <a:r>
              <a:rPr lang="fr-LU" sz="3600" b="1" dirty="0"/>
              <a:t>-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fr-L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600" b="1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endParaRPr lang="fr-L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28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7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7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19200"/>
            <a:ext cx="91440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Khi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đươc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. Khi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tấm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ni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vụn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endParaRPr lang="fr-L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</a:pP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, khi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tai ta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màng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nhĩ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rung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32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fr-L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94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Text Box 2"/>
          <p:cNvSpPr txBox="1">
            <a:spLocks noChangeArrowheads="1"/>
          </p:cNvSpPr>
          <p:nvPr/>
        </p:nvSpPr>
        <p:spPr bwMode="auto">
          <a:xfrm>
            <a:off x="457200" y="180971"/>
            <a:ext cx="838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 ví dụ chứng tỏ âm thanh lan truyền trong không khí:</a:t>
            </a:r>
            <a:endParaRPr 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762000" y="3062288"/>
            <a:ext cx="6553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spcBef>
                <a:spcPct val="50000"/>
              </a:spcBef>
            </a:pPr>
            <a:endParaRPr lang="en-US" sz="4800"/>
          </a:p>
        </p:txBody>
      </p:sp>
      <p:sp>
        <p:nvSpPr>
          <p:cNvPr id="364557" name="Text Box 13"/>
          <p:cNvSpPr txBox="1">
            <a:spLocks noChangeArrowheads="1"/>
          </p:cNvSpPr>
          <p:nvPr/>
        </p:nvSpPr>
        <p:spPr bwMode="auto">
          <a:xfrm>
            <a:off x="647700" y="842665"/>
            <a:ext cx="8001000" cy="2062103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: ta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còi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tiếng </a:t>
            </a:r>
            <a:r>
              <a:rPr lang="en-US" sz="32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32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3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264" y="3276600"/>
            <a:ext cx="4876800" cy="27289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24200"/>
            <a:ext cx="3472572" cy="288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906207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64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64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6" grpId="0"/>
      <p:bldP spid="3645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1534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spAutoFit/>
          </a:bodyPr>
          <a:lstStyle>
            <a:lvl1pPr>
              <a:defRPr sz="2000"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fr-LU" sz="4400" b="1" u="sng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Hoạt động 2</a:t>
            </a:r>
            <a:r>
              <a:rPr lang="fr-LU" sz="4400" b="1" smtClean="0">
                <a:solidFill>
                  <a:srgbClr val="000099"/>
                </a:solidFill>
              </a:rPr>
              <a:t>: </a:t>
            </a:r>
            <a:endParaRPr lang="fr-LU" sz="4400" b="1" dirty="0">
              <a:solidFill>
                <a:srgbClr val="000099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fr-LU" sz="4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LU" sz="4400" b="1" dirty="0" err="1" smtClean="0">
                <a:latin typeface="Times New Roman" pitchFamily="18" charset="0"/>
                <a:cs typeface="Times New Roman" pitchFamily="18" charset="0"/>
              </a:rPr>
              <a:t>rắn</a:t>
            </a:r>
            <a:endParaRPr lang="fr-LU" sz="4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84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2531166"/>
  <p:tag name="VIOLETTITLE" val="Bài 42. Sự lan truyền âm thanh"/>
  <p:tag name="VIOLETLESSON" val="40"/>
  <p:tag name="VIOLETCATID" val="2228"/>
  <p:tag name="VIOLETSUBJECT" val="Khoa học 4"/>
  <p:tag name="VIOLETAUTHORID" val="7863194"/>
  <p:tag name="VIOLETAUTHORNAME" val="Hoàng Thọ Thiêm"/>
  <p:tag name="VIOLETAUTHORAVATAR" val="no_avatar.jpg"/>
  <p:tag name="VIOLETAUTHORADDRESS" val="Trường THCS Long Điền Đông A - Bạc liêu"/>
  <p:tag name="VIOLETDATE" val="2019-02-13 20:26:05"/>
  <p:tag name="VIOLETHIT" val="44"/>
  <p:tag name="VIOLETLIKE" val="0"/>
  <p:tag name="MMPROD_NEXTUNIQUEID" val="10011"/>
  <p:tag name="MMPROD_UIDATA" val="&lt;database version=&quot;10.0&quot;&gt;&lt;object type=&quot;1&quot; unique_id=&quot;10001&quot;&gt;&lt;object type=&quot;2&quot; unique_id=&quot;21868&quot;&gt;&lt;object type=&quot;3&quot; unique_id=&quot;21869&quot;&gt;&lt;property id=&quot;20148&quot; value=&quot;5&quot;/&gt;&lt;property id=&quot;20300&quot; value=&quot;Slide 1&quot;/&gt;&lt;property id=&quot;20307&quot; value=&quot;291&quot;/&gt;&lt;/object&gt;&lt;object type=&quot;3&quot; unique_id=&quot;21870&quot;&gt;&lt;property id=&quot;20148&quot; value=&quot;5&quot;/&gt;&lt;property id=&quot;20300&quot; value=&quot;Slide 2&quot;/&gt;&lt;property id=&quot;20307&quot; value=&quot;292&quot;/&gt;&lt;/object&gt;&lt;object type=&quot;3&quot; unique_id=&quot;21871&quot;&gt;&lt;property id=&quot;20148&quot; value=&quot;5&quot;/&gt;&lt;property id=&quot;20300&quot; value=&quot;Slide 3&quot;/&gt;&lt;property id=&quot;20307&quot; value=&quot;257&quot;/&gt;&lt;/object&gt;&lt;object type=&quot;3&quot; unique_id=&quot;21872&quot;&gt;&lt;property id=&quot;20148&quot; value=&quot;5&quot;/&gt;&lt;property id=&quot;20300&quot; value=&quot;Slide 4&quot;/&gt;&lt;property id=&quot;20307&quot; value=&quot;259&quot;/&gt;&lt;/object&gt;&lt;object type=&quot;3&quot; unique_id=&quot;21873&quot;&gt;&lt;property id=&quot;20148&quot; value=&quot;5&quot;/&gt;&lt;property id=&quot;20300&quot; value=&quot;Slide 5&quot;/&gt;&lt;property id=&quot;20307&quot; value=&quot;272&quot;/&gt;&lt;/object&gt;&lt;object type=&quot;3&quot; unique_id=&quot;21874&quot;&gt;&lt;property id=&quot;20148&quot; value=&quot;5&quot;/&gt;&lt;property id=&quot;20300&quot; value=&quot;Slide 6&quot;/&gt;&lt;property id=&quot;20307&quot; value=&quot;265&quot;/&gt;&lt;/object&gt;&lt;object type=&quot;3&quot; unique_id=&quot;21876&quot;&gt;&lt;property id=&quot;20148&quot; value=&quot;5&quot;/&gt;&lt;property id=&quot;20300&quot; value=&quot;Slide 8&quot;/&gt;&lt;property id=&quot;20307&quot; value=&quot;269&quot;/&gt;&lt;/object&gt;&lt;object type=&quot;3&quot; unique_id=&quot;21877&quot;&gt;&lt;property id=&quot;20148&quot; value=&quot;5&quot;/&gt;&lt;property id=&quot;20300&quot; value=&quot;Slide 9&quot;/&gt;&lt;property id=&quot;20307&quot; value=&quot;273&quot;/&gt;&lt;/object&gt;&lt;object type=&quot;3&quot; unique_id=&quot;21878&quot;&gt;&lt;property id=&quot;20148&quot; value=&quot;5&quot;/&gt;&lt;property id=&quot;20300&quot; value=&quot;Slide 10&quot;/&gt;&lt;property id=&quot;20307&quot; value=&quot;275&quot;/&gt;&lt;/object&gt;&lt;object type=&quot;3&quot; unique_id=&quot;21879&quot;&gt;&lt;property id=&quot;20148&quot; value=&quot;5&quot;/&gt;&lt;property id=&quot;20300&quot; value=&quot;Slide 11&quot;/&gt;&lt;property id=&quot;20307&quot; value=&quot;277&quot;/&gt;&lt;/object&gt;&lt;object type=&quot;3&quot; unique_id=&quot;21880&quot;&gt;&lt;property id=&quot;20148&quot; value=&quot;5&quot;/&gt;&lt;property id=&quot;20300&quot; value=&quot;Slide 12&quot;/&gt;&lt;property id=&quot;20307&quot; value=&quot;279&quot;/&gt;&lt;/object&gt;&lt;object type=&quot;3&quot; unique_id=&quot;21881&quot;&gt;&lt;property id=&quot;20148&quot; value=&quot;5&quot;/&gt;&lt;property id=&quot;20300&quot; value=&quot;Slide 13&quot;/&gt;&lt;property id=&quot;20307&quot; value=&quot;282&quot;/&gt;&lt;/object&gt;&lt;object type=&quot;3&quot; unique_id=&quot;21882&quot;&gt;&lt;property id=&quot;20148&quot; value=&quot;5&quot;/&gt;&lt;property id=&quot;20300&quot; value=&quot;Slide 14&quot;/&gt;&lt;property id=&quot;20307&quot; value=&quot;288&quot;/&gt;&lt;/object&gt;&lt;object type=&quot;3&quot; unique_id=&quot;21883&quot;&gt;&lt;property id=&quot;20148&quot; value=&quot;5&quot;/&gt;&lt;property id=&quot;20300&quot; value=&quot;Slide 15&quot;/&gt;&lt;property id=&quot;20307&quot; value=&quot;289&quot;/&gt;&lt;/object&gt;&lt;object type=&quot;3&quot; unique_id=&quot;21957&quot;&gt;&lt;property id=&quot;20148&quot; value=&quot;5&quot;/&gt;&lt;property id=&quot;20300&quot; value=&quot;Slide 7&quot;/&gt;&lt;property id=&quot;20307&quot; value=&quot;293&quot;/&gt;&lt;/object&gt;&lt;/object&gt;&lt;object type=&quot;8&quot; unique_id=&quot;21902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133</TotalTime>
  <Words>508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SKY</cp:lastModifiedBy>
  <cp:revision>21</cp:revision>
  <dcterms:created xsi:type="dcterms:W3CDTF">2017-10-25T11:13:41Z</dcterms:created>
  <dcterms:modified xsi:type="dcterms:W3CDTF">2019-02-22T00:21:26Z</dcterms:modified>
</cp:coreProperties>
</file>